
<file path=[Content_Types].xml><?xml version="1.0" encoding="utf-8"?>
<Types xmlns="http://schemas.openxmlformats.org/package/2006/content-types"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0" r:id="rId77"/>
    <p:sldId id="331" r:id="rId78"/>
    <p:sldId id="332" r:id="rId79"/>
    <p:sldId id="333" r:id="rId80"/>
    <p:sldId id="334" r:id="rId81"/>
    <p:sldId id="335" r:id="rId82"/>
    <p:sldId id="336" r:id="rId83"/>
    <p:sldId id="337" r:id="rId84"/>
    <p:sldId id="338" r:id="rId85"/>
  </p:sldIdLst>
  <p:sldSz cx="12192000" cy="6858000"/>
  <p:notesSz cx="6858000" cy="9144000"/>
  <p:custDataLst>
    <p:tags r:id="rId8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9" Type="http://schemas.openxmlformats.org/officeDocument/2006/relationships/tags" Target="tags/tag83.xml"/><Relationship Id="rId88" Type="http://schemas.openxmlformats.org/officeDocument/2006/relationships/tableStyles" Target="tableStyles.xml"/><Relationship Id="rId87" Type="http://schemas.openxmlformats.org/officeDocument/2006/relationships/viewProps" Target="viewProps.xml"/><Relationship Id="rId86" Type="http://schemas.openxmlformats.org/officeDocument/2006/relationships/presProps" Target="presProps.xml"/><Relationship Id="rId85" Type="http://schemas.openxmlformats.org/officeDocument/2006/relationships/slide" Target="slides/slide83.xml"/><Relationship Id="rId84" Type="http://schemas.openxmlformats.org/officeDocument/2006/relationships/slide" Target="slides/slide82.xml"/><Relationship Id="rId83" Type="http://schemas.openxmlformats.org/officeDocument/2006/relationships/slide" Target="slides/slide81.xml"/><Relationship Id="rId82" Type="http://schemas.openxmlformats.org/officeDocument/2006/relationships/slide" Target="slides/slide80.xml"/><Relationship Id="rId81" Type="http://schemas.openxmlformats.org/officeDocument/2006/relationships/slide" Target="slides/slide79.xml"/><Relationship Id="rId80" Type="http://schemas.openxmlformats.org/officeDocument/2006/relationships/slide" Target="slides/slide78.xml"/><Relationship Id="rId8" Type="http://schemas.openxmlformats.org/officeDocument/2006/relationships/slide" Target="slides/slide6.xml"/><Relationship Id="rId79" Type="http://schemas.openxmlformats.org/officeDocument/2006/relationships/slide" Target="slides/slide77.xml"/><Relationship Id="rId78" Type="http://schemas.openxmlformats.org/officeDocument/2006/relationships/slide" Target="slides/slide76.xml"/><Relationship Id="rId77" Type="http://schemas.openxmlformats.org/officeDocument/2006/relationships/slide" Target="slides/slide75.xml"/><Relationship Id="rId76" Type="http://schemas.openxmlformats.org/officeDocument/2006/relationships/slide" Target="slides/slide74.xml"/><Relationship Id="rId75" Type="http://schemas.openxmlformats.org/officeDocument/2006/relationships/slide" Target="slides/slide73.xml"/><Relationship Id="rId74" Type="http://schemas.openxmlformats.org/officeDocument/2006/relationships/slide" Target="slides/slide72.xml"/><Relationship Id="rId73" Type="http://schemas.openxmlformats.org/officeDocument/2006/relationships/slide" Target="slides/slide71.xml"/><Relationship Id="rId72" Type="http://schemas.openxmlformats.org/officeDocument/2006/relationships/slide" Target="slides/slide70.xml"/><Relationship Id="rId71" Type="http://schemas.openxmlformats.org/officeDocument/2006/relationships/slide" Target="slides/slide69.xml"/><Relationship Id="rId70" Type="http://schemas.openxmlformats.org/officeDocument/2006/relationships/slide" Target="slides/slide68.xml"/><Relationship Id="rId7" Type="http://schemas.openxmlformats.org/officeDocument/2006/relationships/slide" Target="slides/slide5.xml"/><Relationship Id="rId69" Type="http://schemas.openxmlformats.org/officeDocument/2006/relationships/slide" Target="slides/slide67.xml"/><Relationship Id="rId68" Type="http://schemas.openxmlformats.org/officeDocument/2006/relationships/slide" Target="slides/slide66.xml"/><Relationship Id="rId67" Type="http://schemas.openxmlformats.org/officeDocument/2006/relationships/slide" Target="slides/slide65.xml"/><Relationship Id="rId66" Type="http://schemas.openxmlformats.org/officeDocument/2006/relationships/slide" Target="slides/slide64.xml"/><Relationship Id="rId65" Type="http://schemas.openxmlformats.org/officeDocument/2006/relationships/slide" Target="slides/slide63.xml"/><Relationship Id="rId64" Type="http://schemas.openxmlformats.org/officeDocument/2006/relationships/slide" Target="slides/slide62.xml"/><Relationship Id="rId63" Type="http://schemas.openxmlformats.org/officeDocument/2006/relationships/slide" Target="slides/slide61.xml"/><Relationship Id="rId62" Type="http://schemas.openxmlformats.org/officeDocument/2006/relationships/slide" Target="slides/slide60.xml"/><Relationship Id="rId61" Type="http://schemas.openxmlformats.org/officeDocument/2006/relationships/slide" Target="slides/slide59.xml"/><Relationship Id="rId60" Type="http://schemas.openxmlformats.org/officeDocument/2006/relationships/slide" Target="slides/slide58.xml"/><Relationship Id="rId6" Type="http://schemas.openxmlformats.org/officeDocument/2006/relationships/slide" Target="slides/slide4.xml"/><Relationship Id="rId59" Type="http://schemas.openxmlformats.org/officeDocument/2006/relationships/slide" Target="slides/slide57.xml"/><Relationship Id="rId58" Type="http://schemas.openxmlformats.org/officeDocument/2006/relationships/slide" Target="slides/slide56.xml"/><Relationship Id="rId57" Type="http://schemas.openxmlformats.org/officeDocument/2006/relationships/slide" Target="slides/slide55.xml"/><Relationship Id="rId56" Type="http://schemas.openxmlformats.org/officeDocument/2006/relationships/slide" Target="slides/slide54.xml"/><Relationship Id="rId55" Type="http://schemas.openxmlformats.org/officeDocument/2006/relationships/slide" Target="slides/slide53.xml"/><Relationship Id="rId54" Type="http://schemas.openxmlformats.org/officeDocument/2006/relationships/slide" Target="slides/slide52.xml"/><Relationship Id="rId53" Type="http://schemas.openxmlformats.org/officeDocument/2006/relationships/slide" Target="slides/slide51.xml"/><Relationship Id="rId52" Type="http://schemas.openxmlformats.org/officeDocument/2006/relationships/slide" Target="slides/slide50.xml"/><Relationship Id="rId51" Type="http://schemas.openxmlformats.org/officeDocument/2006/relationships/slide" Target="slides/slide49.xml"/><Relationship Id="rId50" Type="http://schemas.openxmlformats.org/officeDocument/2006/relationships/slide" Target="slides/slide48.xml"/><Relationship Id="rId5" Type="http://schemas.openxmlformats.org/officeDocument/2006/relationships/slide" Target="slides/slide3.xml"/><Relationship Id="rId49" Type="http://schemas.openxmlformats.org/officeDocument/2006/relationships/slide" Target="slides/slide47.xml"/><Relationship Id="rId48" Type="http://schemas.openxmlformats.org/officeDocument/2006/relationships/slide" Target="slides/slide46.xml"/><Relationship Id="rId47" Type="http://schemas.openxmlformats.org/officeDocument/2006/relationships/slide" Target="slides/slide45.xml"/><Relationship Id="rId46" Type="http://schemas.openxmlformats.org/officeDocument/2006/relationships/slide" Target="slides/slide44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jpeg"/><Relationship Id="rId1" Type="http://schemas.openxmlformats.org/officeDocument/2006/relationships/tags" Target="../tags/tag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.jpeg"/><Relationship Id="rId1" Type="http://schemas.openxmlformats.org/officeDocument/2006/relationships/tags" Target="../tags/tag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.jpeg"/><Relationship Id="rId1" Type="http://schemas.openxmlformats.org/officeDocument/2006/relationships/tags" Target="../tags/tag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3.jpeg"/><Relationship Id="rId1" Type="http://schemas.openxmlformats.org/officeDocument/2006/relationships/tags" Target="../tags/tag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4.jpeg"/><Relationship Id="rId1" Type="http://schemas.openxmlformats.org/officeDocument/2006/relationships/tags" Target="../tags/tag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5.jpeg"/><Relationship Id="rId1" Type="http://schemas.openxmlformats.org/officeDocument/2006/relationships/tags" Target="../tags/tag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6.jpeg"/><Relationship Id="rId1" Type="http://schemas.openxmlformats.org/officeDocument/2006/relationships/tags" Target="../tags/tag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7.jpeg"/><Relationship Id="rId1" Type="http://schemas.openxmlformats.org/officeDocument/2006/relationships/tags" Target="../tags/tag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8.jpeg"/><Relationship Id="rId1" Type="http://schemas.openxmlformats.org/officeDocument/2006/relationships/tags" Target="../tags/tag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9.jpeg"/><Relationship Id="rId1" Type="http://schemas.openxmlformats.org/officeDocument/2006/relationships/tags" Target="../tags/tag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jpeg"/><Relationship Id="rId1" Type="http://schemas.openxmlformats.org/officeDocument/2006/relationships/tags" Target="../tags/tag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0.jpeg"/><Relationship Id="rId1" Type="http://schemas.openxmlformats.org/officeDocument/2006/relationships/tags" Target="../tags/tag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1.jpeg"/><Relationship Id="rId1" Type="http://schemas.openxmlformats.org/officeDocument/2006/relationships/tags" Target="../tags/tag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2.jpeg"/><Relationship Id="rId1" Type="http://schemas.openxmlformats.org/officeDocument/2006/relationships/tags" Target="../tags/tag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3.jpeg"/><Relationship Id="rId1" Type="http://schemas.openxmlformats.org/officeDocument/2006/relationships/tags" Target="../tags/tag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3.jpeg"/><Relationship Id="rId1" Type="http://schemas.openxmlformats.org/officeDocument/2006/relationships/tags" Target="../tags/tag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4.jpeg"/><Relationship Id="rId1" Type="http://schemas.openxmlformats.org/officeDocument/2006/relationships/tags" Target="../tags/tag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5.jpeg"/><Relationship Id="rId1" Type="http://schemas.openxmlformats.org/officeDocument/2006/relationships/tags" Target="../tags/tag2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6.jpeg"/><Relationship Id="rId1" Type="http://schemas.openxmlformats.org/officeDocument/2006/relationships/tags" Target="../tags/tag2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7.jpeg"/><Relationship Id="rId1" Type="http://schemas.openxmlformats.org/officeDocument/2006/relationships/tags" Target="../tags/tag2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8.jpeg"/><Relationship Id="rId1" Type="http://schemas.openxmlformats.org/officeDocument/2006/relationships/tags" Target="../tags/tag2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jpeg"/><Relationship Id="rId1" Type="http://schemas.openxmlformats.org/officeDocument/2006/relationships/tags" Target="../tags/tag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9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0.jpeg"/><Relationship Id="rId1" Type="http://schemas.openxmlformats.org/officeDocument/2006/relationships/tags" Target="../tags/tag3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1.jpeg"/><Relationship Id="rId1" Type="http://schemas.openxmlformats.org/officeDocument/2006/relationships/tags" Target="../tags/tag3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2.jpeg"/><Relationship Id="rId1" Type="http://schemas.openxmlformats.org/officeDocument/2006/relationships/tags" Target="../tags/tag3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3.jpeg"/><Relationship Id="rId1" Type="http://schemas.openxmlformats.org/officeDocument/2006/relationships/tags" Target="../tags/tag3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4.jpeg"/><Relationship Id="rId1" Type="http://schemas.openxmlformats.org/officeDocument/2006/relationships/tags" Target="../tags/tag3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5.jpeg"/><Relationship Id="rId1" Type="http://schemas.openxmlformats.org/officeDocument/2006/relationships/tags" Target="../tags/tag3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6.jpeg"/><Relationship Id="rId1" Type="http://schemas.openxmlformats.org/officeDocument/2006/relationships/tags" Target="../tags/tag3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7.jpeg"/><Relationship Id="rId1" Type="http://schemas.openxmlformats.org/officeDocument/2006/relationships/tags" Target="../tags/tag3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8.jpeg"/><Relationship Id="rId1" Type="http://schemas.openxmlformats.org/officeDocument/2006/relationships/tags" Target="../tags/tag3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jpeg"/><Relationship Id="rId1" Type="http://schemas.openxmlformats.org/officeDocument/2006/relationships/tags" Target="../tags/tag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9.jpeg"/><Relationship Id="rId1" Type="http://schemas.openxmlformats.org/officeDocument/2006/relationships/tags" Target="../tags/tag39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0.jpeg"/><Relationship Id="rId1" Type="http://schemas.openxmlformats.org/officeDocument/2006/relationships/tags" Target="../tags/tag40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1.jpeg"/><Relationship Id="rId1" Type="http://schemas.openxmlformats.org/officeDocument/2006/relationships/tags" Target="../tags/tag4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2.jpeg"/><Relationship Id="rId1" Type="http://schemas.openxmlformats.org/officeDocument/2006/relationships/tags" Target="../tags/tag4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3.jpeg"/><Relationship Id="rId1" Type="http://schemas.openxmlformats.org/officeDocument/2006/relationships/tags" Target="../tags/tag4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4.jpeg"/><Relationship Id="rId1" Type="http://schemas.openxmlformats.org/officeDocument/2006/relationships/tags" Target="../tags/tag4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5.jpeg"/><Relationship Id="rId1" Type="http://schemas.openxmlformats.org/officeDocument/2006/relationships/tags" Target="../tags/tag4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6.jpeg"/><Relationship Id="rId1" Type="http://schemas.openxmlformats.org/officeDocument/2006/relationships/tags" Target="../tags/tag4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7.jpeg"/><Relationship Id="rId1" Type="http://schemas.openxmlformats.org/officeDocument/2006/relationships/tags" Target="../tags/tag4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8.jpeg"/><Relationship Id="rId1" Type="http://schemas.openxmlformats.org/officeDocument/2006/relationships/tags" Target="../tags/tag4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jpeg"/><Relationship Id="rId1" Type="http://schemas.openxmlformats.org/officeDocument/2006/relationships/tags" Target="../tags/tag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9.jpeg"/><Relationship Id="rId1" Type="http://schemas.openxmlformats.org/officeDocument/2006/relationships/tags" Target="../tags/tag49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0.jpeg"/><Relationship Id="rId1" Type="http://schemas.openxmlformats.org/officeDocument/2006/relationships/tags" Target="../tags/tag50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1.jpeg"/><Relationship Id="rId1" Type="http://schemas.openxmlformats.org/officeDocument/2006/relationships/tags" Target="../tags/tag5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2.jpeg"/><Relationship Id="rId1" Type="http://schemas.openxmlformats.org/officeDocument/2006/relationships/tags" Target="../tags/tag5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3.jpeg"/><Relationship Id="rId1" Type="http://schemas.openxmlformats.org/officeDocument/2006/relationships/tags" Target="../tags/tag5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4.jpeg"/><Relationship Id="rId1" Type="http://schemas.openxmlformats.org/officeDocument/2006/relationships/tags" Target="../tags/tag5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5.jpeg"/><Relationship Id="rId1" Type="http://schemas.openxmlformats.org/officeDocument/2006/relationships/tags" Target="../tags/tag55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6.jpeg"/><Relationship Id="rId1" Type="http://schemas.openxmlformats.org/officeDocument/2006/relationships/tags" Target="../tags/tag5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7.jpeg"/><Relationship Id="rId1" Type="http://schemas.openxmlformats.org/officeDocument/2006/relationships/tags" Target="../tags/tag5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8.jpeg"/><Relationship Id="rId1" Type="http://schemas.openxmlformats.org/officeDocument/2006/relationships/tags" Target="../tags/tag5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jpeg"/><Relationship Id="rId1" Type="http://schemas.openxmlformats.org/officeDocument/2006/relationships/tags" Target="../tags/tag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9.jpeg"/><Relationship Id="rId1" Type="http://schemas.openxmlformats.org/officeDocument/2006/relationships/tags" Target="../tags/tag59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0.jpeg"/><Relationship Id="rId1" Type="http://schemas.openxmlformats.org/officeDocument/2006/relationships/tags" Target="../tags/tag60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1.jpeg"/><Relationship Id="rId1" Type="http://schemas.openxmlformats.org/officeDocument/2006/relationships/tags" Target="../tags/tag6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2.jpeg"/><Relationship Id="rId1" Type="http://schemas.openxmlformats.org/officeDocument/2006/relationships/tags" Target="../tags/tag6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3.jpeg"/><Relationship Id="rId1" Type="http://schemas.openxmlformats.org/officeDocument/2006/relationships/tags" Target="../tags/tag6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4.jpeg"/><Relationship Id="rId1" Type="http://schemas.openxmlformats.org/officeDocument/2006/relationships/tags" Target="../tags/tag6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5.jpeg"/><Relationship Id="rId1" Type="http://schemas.openxmlformats.org/officeDocument/2006/relationships/tags" Target="../tags/tag65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6.jpeg"/><Relationship Id="rId1" Type="http://schemas.openxmlformats.org/officeDocument/2006/relationships/tags" Target="../tags/tag66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7.jpeg"/><Relationship Id="rId1" Type="http://schemas.openxmlformats.org/officeDocument/2006/relationships/tags" Target="../tags/tag6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8.jpeg"/><Relationship Id="rId1" Type="http://schemas.openxmlformats.org/officeDocument/2006/relationships/tags" Target="../tags/tag6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.jpeg"/><Relationship Id="rId1" Type="http://schemas.openxmlformats.org/officeDocument/2006/relationships/tags" Target="../tags/tag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9.jpeg"/><Relationship Id="rId1" Type="http://schemas.openxmlformats.org/officeDocument/2006/relationships/tags" Target="../tags/tag69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0.jpeg"/><Relationship Id="rId1" Type="http://schemas.openxmlformats.org/officeDocument/2006/relationships/tags" Target="../tags/tag70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1.jpeg"/><Relationship Id="rId1" Type="http://schemas.openxmlformats.org/officeDocument/2006/relationships/tags" Target="../tags/tag7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2.jpeg"/><Relationship Id="rId1" Type="http://schemas.openxmlformats.org/officeDocument/2006/relationships/tags" Target="../tags/tag7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3.jpeg"/><Relationship Id="rId1" Type="http://schemas.openxmlformats.org/officeDocument/2006/relationships/tags" Target="../tags/tag73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4.jpeg"/><Relationship Id="rId1" Type="http://schemas.openxmlformats.org/officeDocument/2006/relationships/tags" Target="../tags/tag74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5.jpeg"/><Relationship Id="rId1" Type="http://schemas.openxmlformats.org/officeDocument/2006/relationships/tags" Target="../tags/tag75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6.jpeg"/><Relationship Id="rId1" Type="http://schemas.openxmlformats.org/officeDocument/2006/relationships/tags" Target="../tags/tag76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7.jpeg"/><Relationship Id="rId1" Type="http://schemas.openxmlformats.org/officeDocument/2006/relationships/tags" Target="../tags/tag7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8.jpeg"/><Relationship Id="rId1" Type="http://schemas.openxmlformats.org/officeDocument/2006/relationships/tags" Target="../tags/tag7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.jpeg"/><Relationship Id="rId1" Type="http://schemas.openxmlformats.org/officeDocument/2006/relationships/tags" Target="../tags/tag8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9.jpeg"/><Relationship Id="rId1" Type="http://schemas.openxmlformats.org/officeDocument/2006/relationships/tags" Target="../tags/tag79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0.jpeg"/><Relationship Id="rId1" Type="http://schemas.openxmlformats.org/officeDocument/2006/relationships/tags" Target="../tags/tag80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1.jpeg"/><Relationship Id="rId1" Type="http://schemas.openxmlformats.org/officeDocument/2006/relationships/tags" Target="../tags/tag8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2.jpeg"/><Relationship Id="rId1" Type="http://schemas.openxmlformats.org/officeDocument/2006/relationships/tags" Target="../tags/tag8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.jpeg"/><Relationship Id="rId1" Type="http://schemas.openxmlformats.org/officeDocument/2006/relationships/tags" Target="../tags/tag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71" name="图片 170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80" name="图片 179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81" name="图片 180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82" name="图片 181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83" name="图片 182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84" name="图片 183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85" name="图片 184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86" name="图片 185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87" name="图片 186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88" name="图片 187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89" name="图片 188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72" name="图片 171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117475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90" name="图片 189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91" name="图片 190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92" name="图片 191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-106045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93" name="图片 192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94" name="图片 193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95" name="图片 194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-92075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96" name="图片 195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-92075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97" name="图片 196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98" name="图片 197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99" name="图片 198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12395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73" name="图片 172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00" name="图片 99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01" name="图片 100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02" name="图片 101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03" name="图片 102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04" name="图片 103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05" name="图片 104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06" name="图片 105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07" name="图片 106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08" name="图片 107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09" name="图片 108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74" name="图片 173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10" name="图片 109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11" name="图片 110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12" name="图片 111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13" name="图片 112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14" name="图片 113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15" name="图片 114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16" name="图片 115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17" name="图片 116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18" name="图片 117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19" name="图片 118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75" name="图片 174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20" name="图片 119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21" name="图片 120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22" name="图片 121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23" name="图片 122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24" name="图片 123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25" name="图片 124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26" name="图片 125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27" name="图片 126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28" name="图片 127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29" name="图片 128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76" name="图片 175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30" name="图片 129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31" name="图片 130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32" name="图片 131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33" name="图片 132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34" name="图片 133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35" name="图片 134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36" name="图片 135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37" name="图片 136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38" name="图片 137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-10668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39" name="图片 138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-9271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77" name="图片 176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40" name="图片 139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41" name="图片 140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42" name="图片 141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43" name="图片 142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44" name="图片 143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45" name="图片 144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9017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46" name="图片 145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-106045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47" name="图片 146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-10668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48" name="图片 147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49" name="图片 148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78" name="图片 177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103505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50" name="图片 149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51" name="图片 150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52" name="图片 151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53" name="图片 152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79" name="图片 178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89535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30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40.xml><?xml version="1.0" encoding="utf-8"?>
<p:tagLst xmlns:p="http://schemas.openxmlformats.org/presentationml/2006/main">
  <p:tag name="KSO_WM_BEAUTIFY_FLAG" val=""/>
</p:tagLst>
</file>

<file path=ppt/tags/tag41.xml><?xml version="1.0" encoding="utf-8"?>
<p:tagLst xmlns:p="http://schemas.openxmlformats.org/presentationml/2006/main">
  <p:tag name="KSO_WM_BEAUTIFY_FLAG" val=""/>
</p:tagLst>
</file>

<file path=ppt/tags/tag42.xml><?xml version="1.0" encoding="utf-8"?>
<p:tagLst xmlns:p="http://schemas.openxmlformats.org/presentationml/2006/main">
  <p:tag name="KSO_WM_BEAUTIFY_FLAG" val=""/>
</p:tagLst>
</file>

<file path=ppt/tags/tag43.xml><?xml version="1.0" encoding="utf-8"?>
<p:tagLst xmlns:p="http://schemas.openxmlformats.org/presentationml/2006/main">
  <p:tag name="KSO_WM_BEAUTIFY_FLAG" val=""/>
</p:tagLst>
</file>

<file path=ppt/tags/tag44.xml><?xml version="1.0" encoding="utf-8"?>
<p:tagLst xmlns:p="http://schemas.openxmlformats.org/presentationml/2006/main">
  <p:tag name="KSO_WM_BEAUTIFY_FLAG" val=""/>
</p:tagLst>
</file>

<file path=ppt/tags/tag45.xml><?xml version="1.0" encoding="utf-8"?>
<p:tagLst xmlns:p="http://schemas.openxmlformats.org/presentationml/2006/main">
  <p:tag name="KSO_WM_BEAUTIFY_FLAG" val=""/>
</p:tagLst>
</file>

<file path=ppt/tags/tag46.xml><?xml version="1.0" encoding="utf-8"?>
<p:tagLst xmlns:p="http://schemas.openxmlformats.org/presentationml/2006/main">
  <p:tag name="KSO_WM_BEAUTIFY_FLAG" val=""/>
</p:tagLst>
</file>

<file path=ppt/tags/tag47.xml><?xml version="1.0" encoding="utf-8"?>
<p:tagLst xmlns:p="http://schemas.openxmlformats.org/presentationml/2006/main">
  <p:tag name="KSO_WM_BEAUTIFY_FLAG" val=""/>
</p:tagLst>
</file>

<file path=ppt/tags/tag48.xml><?xml version="1.0" encoding="utf-8"?>
<p:tagLst xmlns:p="http://schemas.openxmlformats.org/presentationml/2006/main">
  <p:tag name="KSO_WM_BEAUTIFY_FLAG" val=""/>
</p:tagLst>
</file>

<file path=ppt/tags/tag49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50.xml><?xml version="1.0" encoding="utf-8"?>
<p:tagLst xmlns:p="http://schemas.openxmlformats.org/presentationml/2006/main">
  <p:tag name="KSO_WM_BEAUTIFY_FLAG" val=""/>
</p:tagLst>
</file>

<file path=ppt/tags/tag51.xml><?xml version="1.0" encoding="utf-8"?>
<p:tagLst xmlns:p="http://schemas.openxmlformats.org/presentationml/2006/main">
  <p:tag name="KSO_WM_BEAUTIFY_FLAG" val=""/>
</p:tagLst>
</file>

<file path=ppt/tags/tag52.xml><?xml version="1.0" encoding="utf-8"?>
<p:tagLst xmlns:p="http://schemas.openxmlformats.org/presentationml/2006/main">
  <p:tag name="KSO_WM_BEAUTIFY_FLAG" val=""/>
</p:tagLst>
</file>

<file path=ppt/tags/tag53.xml><?xml version="1.0" encoding="utf-8"?>
<p:tagLst xmlns:p="http://schemas.openxmlformats.org/presentationml/2006/main">
  <p:tag name="KSO_WM_BEAUTIFY_FLAG" val=""/>
</p:tagLst>
</file>

<file path=ppt/tags/tag54.xml><?xml version="1.0" encoding="utf-8"?>
<p:tagLst xmlns:p="http://schemas.openxmlformats.org/presentationml/2006/main">
  <p:tag name="KSO_WM_BEAUTIFY_FLAG" val=""/>
</p:tagLst>
</file>

<file path=ppt/tags/tag55.xml><?xml version="1.0" encoding="utf-8"?>
<p:tagLst xmlns:p="http://schemas.openxmlformats.org/presentationml/2006/main">
  <p:tag name="KSO_WM_BEAUTIFY_FLAG" val=""/>
</p:tagLst>
</file>

<file path=ppt/tags/tag56.xml><?xml version="1.0" encoding="utf-8"?>
<p:tagLst xmlns:p="http://schemas.openxmlformats.org/presentationml/2006/main">
  <p:tag name="KSO_WM_BEAUTIFY_FLAG" val=""/>
</p:tagLst>
</file>

<file path=ppt/tags/tag57.xml><?xml version="1.0" encoding="utf-8"?>
<p:tagLst xmlns:p="http://schemas.openxmlformats.org/presentationml/2006/main">
  <p:tag name="KSO_WM_BEAUTIFY_FLAG" val=""/>
</p:tagLst>
</file>

<file path=ppt/tags/tag58.xml><?xml version="1.0" encoding="utf-8"?>
<p:tagLst xmlns:p="http://schemas.openxmlformats.org/presentationml/2006/main">
  <p:tag name="KSO_WM_BEAUTIFY_FLAG" val=""/>
</p:tagLst>
</file>

<file path=ppt/tags/tag59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60.xml><?xml version="1.0" encoding="utf-8"?>
<p:tagLst xmlns:p="http://schemas.openxmlformats.org/presentationml/2006/main">
  <p:tag name="KSO_WM_BEAUTIFY_FLAG" val=""/>
</p:tagLst>
</file>

<file path=ppt/tags/tag61.xml><?xml version="1.0" encoding="utf-8"?>
<p:tagLst xmlns:p="http://schemas.openxmlformats.org/presentationml/2006/main">
  <p:tag name="KSO_WM_BEAUTIFY_FLAG" val=""/>
</p:tagLst>
</file>

<file path=ppt/tags/tag62.xml><?xml version="1.0" encoding="utf-8"?>
<p:tagLst xmlns:p="http://schemas.openxmlformats.org/presentationml/2006/main">
  <p:tag name="KSO_WM_BEAUTIFY_FLAG" val=""/>
</p:tagLst>
</file>

<file path=ppt/tags/tag63.xml><?xml version="1.0" encoding="utf-8"?>
<p:tagLst xmlns:p="http://schemas.openxmlformats.org/presentationml/2006/main">
  <p:tag name="KSO_WM_BEAUTIFY_FLAG" val=""/>
</p:tagLst>
</file>

<file path=ppt/tags/tag64.xml><?xml version="1.0" encoding="utf-8"?>
<p:tagLst xmlns:p="http://schemas.openxmlformats.org/presentationml/2006/main">
  <p:tag name="KSO_WM_BEAUTIFY_FLAG" val=""/>
</p:tagLst>
</file>

<file path=ppt/tags/tag65.xml><?xml version="1.0" encoding="utf-8"?>
<p:tagLst xmlns:p="http://schemas.openxmlformats.org/presentationml/2006/main">
  <p:tag name="KSO_WM_BEAUTIFY_FLAG" val=""/>
</p:tagLst>
</file>

<file path=ppt/tags/tag66.xml><?xml version="1.0" encoding="utf-8"?>
<p:tagLst xmlns:p="http://schemas.openxmlformats.org/presentationml/2006/main">
  <p:tag name="KSO_WM_BEAUTIFY_FLAG" val=""/>
</p:tagLst>
</file>

<file path=ppt/tags/tag67.xml><?xml version="1.0" encoding="utf-8"?>
<p:tagLst xmlns:p="http://schemas.openxmlformats.org/presentationml/2006/main">
  <p:tag name="KSO_WM_BEAUTIFY_FLAG" val=""/>
</p:tagLst>
</file>

<file path=ppt/tags/tag68.xml><?xml version="1.0" encoding="utf-8"?>
<p:tagLst xmlns:p="http://schemas.openxmlformats.org/presentationml/2006/main">
  <p:tag name="KSO_WM_BEAUTIFY_FLAG" val=""/>
</p:tagLst>
</file>

<file path=ppt/tags/tag69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70.xml><?xml version="1.0" encoding="utf-8"?>
<p:tagLst xmlns:p="http://schemas.openxmlformats.org/presentationml/2006/main">
  <p:tag name="KSO_WM_BEAUTIFY_FLAG" val=""/>
</p:tagLst>
</file>

<file path=ppt/tags/tag71.xml><?xml version="1.0" encoding="utf-8"?>
<p:tagLst xmlns:p="http://schemas.openxmlformats.org/presentationml/2006/main">
  <p:tag name="KSO_WM_BEAUTIFY_FLAG" val=""/>
</p:tagLst>
</file>

<file path=ppt/tags/tag72.xml><?xml version="1.0" encoding="utf-8"?>
<p:tagLst xmlns:p="http://schemas.openxmlformats.org/presentationml/2006/main">
  <p:tag name="KSO_WM_BEAUTIFY_FLAG" val=""/>
</p:tagLst>
</file>

<file path=ppt/tags/tag73.xml><?xml version="1.0" encoding="utf-8"?>
<p:tagLst xmlns:p="http://schemas.openxmlformats.org/presentationml/2006/main">
  <p:tag name="KSO_WM_BEAUTIFY_FLAG" val=""/>
</p:tagLst>
</file>

<file path=ppt/tags/tag74.xml><?xml version="1.0" encoding="utf-8"?>
<p:tagLst xmlns:p="http://schemas.openxmlformats.org/presentationml/2006/main">
  <p:tag name="KSO_WM_BEAUTIFY_FLAG" val=""/>
</p:tagLst>
</file>

<file path=ppt/tags/tag75.xml><?xml version="1.0" encoding="utf-8"?>
<p:tagLst xmlns:p="http://schemas.openxmlformats.org/presentationml/2006/main">
  <p:tag name="KSO_WM_BEAUTIFY_FLAG" val=""/>
</p:tagLst>
</file>

<file path=ppt/tags/tag76.xml><?xml version="1.0" encoding="utf-8"?>
<p:tagLst xmlns:p="http://schemas.openxmlformats.org/presentationml/2006/main">
  <p:tag name="KSO_WM_BEAUTIFY_FLAG" val=""/>
</p:tagLst>
</file>

<file path=ppt/tags/tag77.xml><?xml version="1.0" encoding="utf-8"?>
<p:tagLst xmlns:p="http://schemas.openxmlformats.org/presentationml/2006/main">
  <p:tag name="KSO_WM_BEAUTIFY_FLAG" val=""/>
</p:tagLst>
</file>

<file path=ppt/tags/tag78.xml><?xml version="1.0" encoding="utf-8"?>
<p:tagLst xmlns:p="http://schemas.openxmlformats.org/presentationml/2006/main">
  <p:tag name="KSO_WM_BEAUTIFY_FLAG" val=""/>
</p:tagLst>
</file>

<file path=ppt/tags/tag79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80.xml><?xml version="1.0" encoding="utf-8"?>
<p:tagLst xmlns:p="http://schemas.openxmlformats.org/presentationml/2006/main">
  <p:tag name="KSO_WM_BEAUTIFY_FLAG" val=""/>
</p:tagLst>
</file>

<file path=ppt/tags/tag81.xml><?xml version="1.0" encoding="utf-8"?>
<p:tagLst xmlns:p="http://schemas.openxmlformats.org/presentationml/2006/main">
  <p:tag name="KSO_WM_BEAUTIFY_FLAG" val=""/>
</p:tagLst>
</file>

<file path=ppt/tags/tag82.xml><?xml version="1.0" encoding="utf-8"?>
<p:tagLst xmlns:p="http://schemas.openxmlformats.org/presentationml/2006/main">
  <p:tag name="KSO_WM_BEAUTIFY_FLAG" val=""/>
</p:tagLst>
</file>

<file path=ppt/tags/tag83.xml><?xml version="1.0" encoding="utf-8"?>
<p:tagLst xmlns:p="http://schemas.openxmlformats.org/presentationml/2006/main">
  <p:tag name="COMMONDATA" val="eyJoZGlkIjoiM2Y5Zjk1MTU5MTI4N2EyNzAxMGI0YzBiNjI0YTc0MzkifQ==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WPS 演示</Application>
  <PresentationFormat>宽屏</PresentationFormat>
  <Paragraphs>0</Paragraphs>
  <Slides>83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83</vt:i4>
      </vt:variant>
    </vt:vector>
  </HeadingPairs>
  <TitlesOfParts>
    <vt:vector size="90" baseType="lpstr">
      <vt:lpstr>Arial</vt:lpstr>
      <vt:lpstr>宋体</vt:lpstr>
      <vt:lpstr>Wingdings</vt:lpstr>
      <vt:lpstr>Calibri</vt:lpstr>
      <vt:lpstr>微软雅黑</vt:lpstr>
      <vt:lpstr>Arial Unicode MS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Administrator</cp:lastModifiedBy>
  <cp:revision>87</cp:revision>
  <dcterms:created xsi:type="dcterms:W3CDTF">2023-07-25T09:16:00Z</dcterms:created>
  <dcterms:modified xsi:type="dcterms:W3CDTF">2023-07-26T06:04:37Z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3E0694C166834150ABCA5CEF40EBDB20_12</vt:lpwstr>
  </property>
  <property fmtid="{D5CDD505-2E9C-101B-9397-08002B2CF9AE}" pid="3" name="KSOProductBuildVer">
    <vt:lpwstr>2052-12.1.0.15120</vt:lpwstr>
  </property>
</Properties>
</file>